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2967037"/>
            <a:ext cx="69723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99456" y="894631"/>
            <a:ext cx="8366924" cy="5963369"/>
            <a:chOff x="1271464" y="116632"/>
            <a:chExt cx="8366924" cy="5963369"/>
          </a:xfrm>
        </p:grpSpPr>
        <p:grpSp>
          <p:nvGrpSpPr>
            <p:cNvPr id="5" name="组合 4"/>
            <p:cNvGrpSpPr/>
            <p:nvPr/>
          </p:nvGrpSpPr>
          <p:grpSpPr>
            <a:xfrm>
              <a:off x="1271464" y="116632"/>
              <a:ext cx="7658100" cy="3333750"/>
              <a:chOff x="335360" y="1340768"/>
              <a:chExt cx="7658100" cy="33337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340768"/>
                <a:ext cx="7658100" cy="762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9376" y="2102768"/>
                <a:ext cx="6696075" cy="2571750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99263" y="3212976"/>
              <a:ext cx="8239125" cy="28670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346522" y="1685344"/>
            <a:ext cx="3165302" cy="44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2564903"/>
            <a:ext cx="6981726" cy="1426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19200" y="3990973"/>
            <a:ext cx="8405192" cy="1145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9436" y="5525055"/>
            <a:ext cx="4356484" cy="42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9436" y="6393158"/>
            <a:ext cx="4356484" cy="42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5535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5" y="1412776"/>
            <a:ext cx="379293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7" y="2348880"/>
            <a:ext cx="338437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2337749"/>
            <a:ext cx="587961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1051" y="3250031"/>
            <a:ext cx="587961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1051" y="4083407"/>
            <a:ext cx="6427037" cy="6787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96254"/>
            <a:ext cx="11091364" cy="5446390"/>
            <a:chOff x="335360" y="1268760"/>
            <a:chExt cx="11663164" cy="57320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53825" cy="4162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229200"/>
              <a:ext cx="11087100" cy="1771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87488" y="5978265"/>
            <a:ext cx="72728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5382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7" y="4077072"/>
            <a:ext cx="3373409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906685"/>
            <a:ext cx="7658100" cy="5929614"/>
            <a:chOff x="1271464" y="225049"/>
            <a:chExt cx="7658100" cy="59296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225049"/>
              <a:ext cx="7658100" cy="3819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221088"/>
              <a:ext cx="5457825" cy="1933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99456" y="2816447"/>
            <a:ext cx="6984776" cy="54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7328" y="3717032"/>
            <a:ext cx="7834243" cy="1009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853592"/>
            <a:ext cx="6984776" cy="54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5883738"/>
            <a:ext cx="6984776" cy="952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584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636912"/>
            <a:ext cx="68407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632335"/>
            <a:ext cx="68407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419413"/>
            <a:ext cx="84249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437985"/>
            <a:ext cx="84249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3711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9703790" cy="5709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0456" y="1340768"/>
            <a:ext cx="10986144" cy="5400600"/>
            <a:chOff x="335360" y="1278975"/>
            <a:chExt cx="11706225" cy="58658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351"/>
            <a:stretch/>
          </p:blipFill>
          <p:spPr>
            <a:xfrm>
              <a:off x="335360" y="1278975"/>
              <a:ext cx="11706225" cy="443258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8129" r="906"/>
            <a:stretch/>
          </p:blipFill>
          <p:spPr>
            <a:xfrm>
              <a:off x="983432" y="5517232"/>
              <a:ext cx="8928992" cy="162763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173468" y="459098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014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2377" y="4316246"/>
            <a:ext cx="57606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85403"/>
            <a:ext cx="10900420" cy="5462140"/>
            <a:chOff x="191344" y="332656"/>
            <a:chExt cx="11764516" cy="6257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332656"/>
              <a:ext cx="11620500" cy="540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5733331"/>
              <a:ext cx="11572875" cy="857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752184" y="292494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1882" y="4581128"/>
            <a:ext cx="31366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47746" y="6099305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7095"/>
            <a:ext cx="116490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284984"/>
            <a:ext cx="38385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584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284984"/>
            <a:ext cx="2088232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2016" b="13577"/>
          <a:stretch/>
        </p:blipFill>
        <p:spPr>
          <a:xfrm>
            <a:off x="1343472" y="1268760"/>
            <a:ext cx="6840760" cy="53259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8960"/>
            <a:ext cx="568863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013176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946651"/>
            <a:ext cx="61206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t="89792" r="-9407"/>
          <a:stretch/>
        </p:blipFill>
        <p:spPr>
          <a:xfrm>
            <a:off x="1199456" y="1196752"/>
            <a:ext cx="7336432" cy="6290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88840"/>
            <a:ext cx="7591425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006872"/>
            <a:ext cx="4320480" cy="630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990720"/>
            <a:ext cx="8928992" cy="630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830701"/>
            <a:ext cx="8928992" cy="630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6802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687210"/>
            <a:ext cx="3654822" cy="217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152" y="1268760"/>
            <a:ext cx="44100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6229350" cy="3533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4802535"/>
            <a:ext cx="6667500" cy="2047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352" y="2066544"/>
            <a:ext cx="6229350" cy="157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020889"/>
            <a:ext cx="5400600" cy="560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5144" y="4743822"/>
            <a:ext cx="7375031" cy="560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3606" y="5687498"/>
            <a:ext cx="7375031" cy="105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32" y="1700808"/>
            <a:ext cx="8924925" cy="5257800"/>
            <a:chOff x="1248572" y="293146"/>
            <a:chExt cx="8924925" cy="5257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48572" y="293146"/>
              <a:ext cx="7000875" cy="3390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8572" y="3684046"/>
              <a:ext cx="8924925" cy="1866900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988699" y="2564904"/>
            <a:ext cx="62423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8698" y="3479304"/>
            <a:ext cx="820364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8698" y="4277957"/>
            <a:ext cx="820364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107442"/>
            <a:ext cx="9427782" cy="1561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0297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76872"/>
            <a:ext cx="102825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60720"/>
            <a:ext cx="102825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086308"/>
            <a:ext cx="7344816" cy="10708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436761"/>
            <a:ext cx="102825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2088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374169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27821"/>
            <a:ext cx="48965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348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8232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74494" y="2428203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261206"/>
            <a:ext cx="38576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2026-01-15T07:35:35Z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